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sldIdLst>
    <p:sldId id="256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theme" Target="theme/theme1.xml"/><Relationship Id="rId5" Type="http://schemas.openxmlformats.org/officeDocument/2006/relationships/customXml" Target="../customXml/item5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4327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13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823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661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105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996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603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80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627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818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578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19331-20A0-4CBD-BF46-5AC06E6BD76A}" type="datetimeFigureOut">
              <a:rPr lang="fi-FI" smtClean="0"/>
              <a:t>20.3.2017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B3466-115D-4B84-9BF2-CAC3286315B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289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 rotWithShape="1">
          <a:blip r:embed="rId2"/>
          <a:srcRect l="28371" t="14427" r="24071" b="7149"/>
          <a:stretch/>
        </p:blipFill>
        <p:spPr>
          <a:xfrm>
            <a:off x="3369500" y="939452"/>
            <a:ext cx="6187859" cy="573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86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owerPoint" ma:contentTypeID="0x01010089F515CEF38C6043B09A4EB0A2E09D630200013240F515CF7F409602CB11BA1F790F00EC7A0AD54D6DE6458FBC8FC42CCEF43A" ma:contentTypeVersion="60" ma:contentTypeDescription="Opprett et nytt dokument." ma:contentTypeScope="" ma:versionID="b96051918ffe4fd215c76c0b23be7a36">
  <xsd:schema xmlns:xsd="http://www.w3.org/2001/XMLSchema" xmlns:xs="http://www.w3.org/2001/XMLSchema" xmlns:p="http://schemas.microsoft.com/office/2006/metadata/properties" xmlns:ns2="aec5f570-5954-42b2-93f8-bbdf6252596e" xmlns:ns3="9c4c98ca-fd83-4e53-92f2-c8f08d32674a" targetNamespace="http://schemas.microsoft.com/office/2006/metadata/properties" ma:root="true" ma:fieldsID="c54bc4f5dd51f2937c980ddf81a64d98" ns2:_="" ns3:_="">
    <xsd:import namespace="aec5f570-5954-42b2-93f8-bbdf6252596e"/>
    <xsd:import namespace="9c4c98ca-fd83-4e53-92f2-c8f08d32674a"/>
    <xsd:element name="properties">
      <xsd:complexType>
        <xsd:sequence>
          <xsd:element name="documentManagement">
            <xsd:complexType>
              <xsd:all>
                <xsd:element ref="ns2:_nifDokumenteier" minOccurs="0"/>
                <xsd:element ref="ns2:_nifSaksbehandler" minOccurs="0"/>
                <xsd:element ref="ns2:_nifDokumentbeskrivelse" minOccurs="0"/>
                <xsd:element ref="ns2:_nifDokumentstatus" minOccurs="0"/>
                <xsd:element ref="ns2:InnUtIntern"/>
                <xsd:element ref="ns2:_arFrist" minOccurs="0"/>
                <xsd:element ref="ns2:_nifTil" minOccurs="0"/>
                <xsd:element ref="ns2:_nifFra" minOccurs="0"/>
                <xsd:element ref="ns2:m007437e3ff24ee3b6b1beda051d5beb" minOccurs="0"/>
                <xsd:element ref="ns2:TaxCatchAll" minOccurs="0"/>
                <xsd:element ref="ns2:TaxCatchAllLabel" minOccurs="0"/>
                <xsd:element ref="ns2:e390b8d06ece46449586677b864a8181" minOccurs="0"/>
                <xsd:element ref="ns2:AnonymEksternDeling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5f570-5954-42b2-93f8-bbdf6252596e" elementFormDefault="qualified">
    <xsd:import namespace="http://schemas.microsoft.com/office/2006/documentManagement/types"/>
    <xsd:import namespace="http://schemas.microsoft.com/office/infopath/2007/PartnerControls"/>
    <xsd:element name="_nifDokumenteier" ma:index="2" nillable="true" ma:displayName="Dokumenteier" ma:hidden="true" ma:SearchPeopleOnly="false" ma:SharePointGroup="0" ma:internalName="_nifDokumentei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nifSaksbehandler" ma:index="3" nillable="true" ma:displayName="Saksbehandler" ma:SearchPeopleOnly="false" ma:SharePointGroup="0" ma:internalName="_nifSaksbehandl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nifDokumentbeskrivelse" ma:index="5" nillable="true" ma:displayName="Dokumentbeskrivelse" ma:internalName="_nifDokumentbeskrivelse">
      <xsd:simpleType>
        <xsd:restriction base="dms:Note">
          <xsd:maxLength value="255"/>
        </xsd:restriction>
      </xsd:simpleType>
    </xsd:element>
    <xsd:element name="_nifDokumentstatus" ma:index="6" nillable="true" ma:displayName="Dokumentstatus" ma:default="Ubehandlet" ma:internalName="_nifDokumentstatus" ma:readOnly="false">
      <xsd:simpleType>
        <xsd:restriction base="dms:Choice">
          <xsd:enumeration value="Ubehandlet"/>
          <xsd:enumeration value="Under arbeid"/>
          <xsd:enumeration value="Ferdig"/>
        </xsd:restriction>
      </xsd:simpleType>
    </xsd:element>
    <xsd:element name="InnUtIntern" ma:index="7" ma:displayName="Inn/Ut/Intern" ma:default="Intern" ma:format="Dropdown" ma:internalName="InnUtIntern">
      <xsd:simpleType>
        <xsd:restriction base="dms:Choice">
          <xsd:enumeration value="Innkommende"/>
          <xsd:enumeration value="Utgående"/>
          <xsd:enumeration value="Intern"/>
        </xsd:restriction>
      </xsd:simpleType>
    </xsd:element>
    <xsd:element name="_arFrist" ma:index="9" nillable="true" ma:displayName="Frist" ma:format="DateOnly" ma:internalName="_arFrist">
      <xsd:simpleType>
        <xsd:restriction base="dms:DateTime"/>
      </xsd:simpleType>
    </xsd:element>
    <xsd:element name="_nifTil" ma:index="10" nillable="true" ma:displayName="Til" ma:internalName="_nifTil">
      <xsd:simpleType>
        <xsd:restriction base="dms:Text"/>
      </xsd:simpleType>
    </xsd:element>
    <xsd:element name="_nifFra" ma:index="11" nillable="true" ma:displayName="Fra" ma:internalName="_nifFra">
      <xsd:simpleType>
        <xsd:restriction base="dms:Text"/>
      </xsd:simpleType>
    </xsd:element>
    <xsd:element name="m007437e3ff24ee3b6b1beda051d5beb" ma:index="16" nillable="true" ma:taxonomy="true" ma:internalName="m007437e3ff24ee3b6b1beda051d5beb" ma:taxonomyFieldName="Dokumentkategori" ma:displayName="Dokumentkategori" ma:default="" ma:fieldId="{6007437e-3ff2-4ee3-b6b1-beda051d5beb}" ma:sspId="f0e9ee77-ca26-4a69-aa98-c9b10d3d2018" ma:termSetId="67b1013f-a871-4d25-94e6-2d190b3db54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7" nillable="true" ma:displayName="Taxonomy Catch All Column" ma:description="" ma:hidden="true" ma:list="{549d8e3f-0044-47a1-b7d3-28c0df5ba2fb}" ma:internalName="TaxCatchAll" ma:showField="CatchAllData" ma:web="9c4c98ca-fd83-4e53-92f2-c8f08d32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8" nillable="true" ma:displayName="Taxonomy Catch All Column1" ma:description="" ma:hidden="true" ma:list="{549d8e3f-0044-47a1-b7d3-28c0df5ba2fb}" ma:internalName="TaxCatchAllLabel" ma:readOnly="true" ma:showField="CatchAllDataLabel" ma:web="9c4c98ca-fd83-4e53-92f2-c8f08d32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390b8d06ece46449586677b864a8181" ma:index="20" nillable="true" ma:taxonomy="true" ma:internalName="e390b8d06ece46449586677b864a8181" ma:taxonomyFieldName="OrgTilhorighet" ma:displayName="OrgTilhørighet" ma:readOnly="false" ma:default="" ma:fieldId="{e390b8d0-6ece-4644-9586-677b864a8181}" ma:sspId="f0e9ee77-ca26-4a69-aa98-c9b10d3d2018" ma:termSetId="12ccf01c-bc00-485e-8479-20ef31869011" ma:anchorId="b89e662b-c5a0-4f18-8bb7-b431aa465976" ma:open="false" ma:isKeyword="false">
      <xsd:complexType>
        <xsd:sequence>
          <xsd:element ref="pc:Terms" minOccurs="0" maxOccurs="1"/>
        </xsd:sequence>
      </xsd:complexType>
    </xsd:element>
    <xsd:element name="AnonymEksternDeling" ma:index="22" nillable="true" ma:displayName="Anonym Ekstern Deling" ma:default="0" ma:internalName="AnonymEksternDeling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c98ca-fd83-4e53-92f2-c8f08d32674a" elementFormDefault="qualified">
    <xsd:import namespace="http://schemas.microsoft.com/office/2006/documentManagement/types"/>
    <xsd:import namespace="http://schemas.microsoft.com/office/infopath/2007/PartnerControls"/>
    <xsd:element name="_dlc_DocId" ma:index="23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24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?mso-contentType ?>
<SharedContentType xmlns="Microsoft.SharePoint.Taxonomy.ContentTypeSync" SourceId="f0e9ee77-ca26-4a69-aa98-c9b10d3d2018" ContentTypeId="0x01010089F515CEF38C6043B09A4EB0A2E09D6302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nUtIntern xmlns="aec5f570-5954-42b2-93f8-bbdf6252596e">Intern</InnUtIntern>
    <e390b8d06ece46449586677b864a8181 xmlns="aec5f570-5954-42b2-93f8-bbdf6252596e">
      <Terms xmlns="http://schemas.microsoft.com/office/infopath/2007/PartnerControls"/>
    </e390b8d06ece46449586677b864a8181>
    <TaxCatchAll xmlns="aec5f570-5954-42b2-93f8-bbdf6252596e"/>
    <_arFrist xmlns="aec5f570-5954-42b2-93f8-bbdf6252596e" xsi:nil="true"/>
    <m007437e3ff24ee3b6b1beda051d5beb xmlns="aec5f570-5954-42b2-93f8-bbdf6252596e">
      <Terms xmlns="http://schemas.microsoft.com/office/infopath/2007/PartnerControls"/>
    </m007437e3ff24ee3b6b1beda051d5beb>
    <_nifSaksbehandler xmlns="aec5f570-5954-42b2-93f8-bbdf6252596e">
      <UserInfo>
        <DisplayName/>
        <AccountId xsi:nil="true"/>
        <AccountType/>
      </UserInfo>
    </_nifSaksbehandler>
    <_nifDokumentstatus xmlns="aec5f570-5954-42b2-93f8-bbdf6252596e">Ubehandlet</_nifDokumentstatus>
    <_nifFra xmlns="aec5f570-5954-42b2-93f8-bbdf6252596e" xsi:nil="true"/>
    <_nifDokumenteier xmlns="aec5f570-5954-42b2-93f8-bbdf6252596e">
      <UserInfo>
        <DisplayName/>
        <AccountId xsi:nil="true"/>
        <AccountType/>
      </UserInfo>
    </_nifDokumenteier>
    <_nifDokumentbeskrivelse xmlns="aec5f570-5954-42b2-93f8-bbdf6252596e" xsi:nil="true"/>
    <_nifTil xmlns="aec5f570-5954-42b2-93f8-bbdf6252596e" xsi:nil="true"/>
    <AnonymEksternDeling xmlns="aec5f570-5954-42b2-93f8-bbdf6252596e">false</AnonymEksternDeling>
  </documentManagement>
</p:properties>
</file>

<file path=customXml/itemProps1.xml><?xml version="1.0" encoding="utf-8"?>
<ds:datastoreItem xmlns:ds="http://schemas.openxmlformats.org/officeDocument/2006/customXml" ds:itemID="{35D4CCC9-7CBD-4379-AFA4-2D1CE5C760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c5f570-5954-42b2-93f8-bbdf6252596e"/>
    <ds:schemaRef ds:uri="9c4c98ca-fd83-4e53-92f2-c8f08d3267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B779BD-E586-4891-B29C-B1B70D3AE2A9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70E17F30-FC01-4A3D-B80B-978BFE2E865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0E63507-E396-40E0-AAA6-0B3F99982FC3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7E53D6E0-F79F-418E-B717-86C9A2C134F8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8276C853-DA28-4425-9095-7D4622D41535}">
  <ds:schemaRefs>
    <ds:schemaRef ds:uri="http://schemas.microsoft.com/office/2006/documentManagement/types"/>
    <ds:schemaRef ds:uri="9c4c98ca-fd83-4e53-92f2-c8f08d32674a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ec5f570-5954-42b2-93f8-bbdf6252596e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PowerPoint-presentasjon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Kari Kaikkonen</dc:creator>
  <cp:lastModifiedBy>Skipnes, Mona Lisa</cp:lastModifiedBy>
  <cp:revision>2</cp:revision>
  <dcterms:created xsi:type="dcterms:W3CDTF">2017-03-11T13:05:28Z</dcterms:created>
  <dcterms:modified xsi:type="dcterms:W3CDTF">2017-03-20T08:26:53Z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0x01010089F515CEF38C6043B09A4EB0A2E09D630200013240F515CF7F409602CB11BA1F790F00EC7A0AD54D6DE6458FBC8FC42CCEF43A</vt:lpwstr>
  </property>
</Properties>
</file>